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2"/>
  </p:notesMasterIdLst>
  <p:sldIdLst>
    <p:sldId id="285" r:id="rId2"/>
    <p:sldId id="288" r:id="rId3"/>
    <p:sldId id="271" r:id="rId4"/>
    <p:sldId id="278" r:id="rId5"/>
    <p:sldId id="273" r:id="rId6"/>
    <p:sldId id="279" r:id="rId7"/>
    <p:sldId id="280" r:id="rId8"/>
    <p:sldId id="282" r:id="rId9"/>
    <p:sldId id="28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143"/>
    <a:srgbClr val="82B54D"/>
    <a:srgbClr val="01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213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884D-47BD-4AF6-9A43-D950D981CF0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91EA-0D16-48C9-A9E2-BB49CE144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1.jpe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jpe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jpe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jpeg"/><Relationship Id="rId7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57780" y="68276"/>
            <a:ext cx="2632608" cy="2004562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3080" name="Picture 8" descr="Seasonal Tree Illustration - Free Vector and PNG | The Graphic Cave">
            <a:extLst>
              <a:ext uri="{FF2B5EF4-FFF2-40B4-BE49-F238E27FC236}">
                <a16:creationId xmlns:a16="http://schemas.microsoft.com/office/drawing/2014/main" id="{7952C008-943B-404E-AEB7-710911972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4" t="17238" r="53761" b="55584"/>
          <a:stretch/>
        </p:blipFill>
        <p:spPr bwMode="auto">
          <a:xfrm>
            <a:off x="9799004" y="3556164"/>
            <a:ext cx="2452689" cy="31300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FD0F5-349C-43CD-99F9-5C34EE3111E0}"/>
              </a:ext>
            </a:extLst>
          </p:cNvPr>
          <p:cNvGrpSpPr/>
          <p:nvPr/>
        </p:nvGrpSpPr>
        <p:grpSpPr>
          <a:xfrm>
            <a:off x="10078672" y="5187820"/>
            <a:ext cx="1329558" cy="1498404"/>
            <a:chOff x="12531878" y="4858569"/>
            <a:chExt cx="2564423" cy="3005175"/>
          </a:xfrm>
        </p:grpSpPr>
        <p:pic>
          <p:nvPicPr>
            <p:cNvPr id="3076" name="Picture 4" descr="Multicultural Kids Playing">
              <a:extLst>
                <a:ext uri="{FF2B5EF4-FFF2-40B4-BE49-F238E27FC236}">
                  <a16:creationId xmlns:a16="http://schemas.microsoft.com/office/drawing/2014/main" id="{FA09ED2B-C59E-4CC2-8E53-26D522D78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46" r="46581"/>
            <a:stretch/>
          </p:blipFill>
          <p:spPr bwMode="auto">
            <a:xfrm>
              <a:off x="12531878" y="5560890"/>
              <a:ext cx="1709615" cy="23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ulticultural Kids Playing">
              <a:extLst>
                <a:ext uri="{FF2B5EF4-FFF2-40B4-BE49-F238E27FC236}">
                  <a16:creationId xmlns:a16="http://schemas.microsoft.com/office/drawing/2014/main" id="{1697A224-6C28-4D3C-B1F1-4FB70C222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81" b="45452"/>
            <a:stretch/>
          </p:blipFill>
          <p:spPr bwMode="auto">
            <a:xfrm>
              <a:off x="13386686" y="4858569"/>
              <a:ext cx="1709615" cy="26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A83780-A9EC-EA66-37AD-2E9A72A1F5B1}"/>
              </a:ext>
            </a:extLst>
          </p:cNvPr>
          <p:cNvSpPr txBox="1"/>
          <p:nvPr/>
        </p:nvSpPr>
        <p:spPr>
          <a:xfrm>
            <a:off x="3457940" y="3969372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Have you completed the </a:t>
            </a:r>
            <a:r>
              <a:rPr lang="en-US" sz="2400" b="1" dirty="0" err="1">
                <a:latin typeface="Algerian" panose="04020705040A02060702" pitchFamily="82" charset="0"/>
              </a:rPr>
              <a:t>lessonS</a:t>
            </a:r>
            <a:r>
              <a:rPr lang="en-US" sz="2400" b="1" dirty="0"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F2E10D-C75D-4BC8-5155-83B4C7E75899}"/>
              </a:ext>
            </a:extLst>
          </p:cNvPr>
          <p:cNvSpPr/>
          <p:nvPr/>
        </p:nvSpPr>
        <p:spPr>
          <a:xfrm>
            <a:off x="5252537" y="4706998"/>
            <a:ext cx="686099" cy="626359"/>
          </a:xfrm>
          <a:prstGeom prst="ellipse">
            <a:avLst/>
          </a:prstGeom>
          <a:solidFill>
            <a:srgbClr val="FFFF00"/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F5E5EB-62EF-1417-4E48-A545F4E88CFF}"/>
              </a:ext>
            </a:extLst>
          </p:cNvPr>
          <p:cNvSpPr/>
          <p:nvPr/>
        </p:nvSpPr>
        <p:spPr>
          <a:xfrm>
            <a:off x="6253366" y="4706998"/>
            <a:ext cx="686099" cy="6263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66B4DC-218E-4BBF-2E13-9D5A5135A010}"/>
              </a:ext>
            </a:extLst>
          </p:cNvPr>
          <p:cNvSpPr/>
          <p:nvPr/>
        </p:nvSpPr>
        <p:spPr>
          <a:xfrm>
            <a:off x="3929743" y="2254503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</a:p>
        </p:txBody>
      </p:sp>
      <p:pic>
        <p:nvPicPr>
          <p:cNvPr id="26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3214D07E-762C-C6DE-D5F9-AD1B7E73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14" y="2095941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742B3B4F-F49B-37F1-EF18-EA1E6DC5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92" y="2518991"/>
            <a:ext cx="1110158" cy="5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57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2BEEE20-9C32-448D-A1C4-9880AB46CBF9}"/>
              </a:ext>
            </a:extLst>
          </p:cNvPr>
          <p:cNvSpPr/>
          <p:nvPr/>
        </p:nvSpPr>
        <p:spPr>
          <a:xfrm>
            <a:off x="177474" y="11283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House clipart royalty free | Clipart Panda - Free Clipart Images">
            <a:extLst>
              <a:ext uri="{FF2B5EF4-FFF2-40B4-BE49-F238E27FC236}">
                <a16:creationId xmlns:a16="http://schemas.microsoft.com/office/drawing/2014/main" id="{6FFF1C64-F915-4874-8B2C-EBE74AFD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333307"/>
            <a:ext cx="762457" cy="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15FC1-9C1B-4E1A-A2F1-84503BCC964D}"/>
              </a:ext>
            </a:extLst>
          </p:cNvPr>
          <p:cNvGrpSpPr/>
          <p:nvPr/>
        </p:nvGrpSpPr>
        <p:grpSpPr>
          <a:xfrm rot="5400000">
            <a:off x="3349733" y="1261993"/>
            <a:ext cx="5314443" cy="4303704"/>
            <a:chOff x="2464357" y="418724"/>
            <a:chExt cx="7554829" cy="5481260"/>
          </a:xfrm>
        </p:grpSpPr>
        <p:pic>
          <p:nvPicPr>
            <p:cNvPr id="1052" name="Picture 28" descr="Daisy decorative frame vector clip art | Free SVG">
              <a:extLst>
                <a:ext uri="{FF2B5EF4-FFF2-40B4-BE49-F238E27FC236}">
                  <a16:creationId xmlns:a16="http://schemas.microsoft.com/office/drawing/2014/main" id="{05318AAB-B5A5-48EA-B506-4606F8BD7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501142" y="-618061"/>
              <a:ext cx="5481260" cy="7554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cho">
              <a:hlinkClick r:id="" action="ppaction://media"/>
              <a:extLst>
                <a:ext uri="{FF2B5EF4-FFF2-40B4-BE49-F238E27FC236}">
                  <a16:creationId xmlns:a16="http://schemas.microsoft.com/office/drawing/2014/main" id="{F43C3607-AAA6-4053-ABA6-D7E03F36285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 rot="16200000">
              <a:off x="3983991" y="73386"/>
              <a:ext cx="4515561" cy="6020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8588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25EA276-D026-D67D-913C-758741D3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56964BC9-5C59-78AF-B3C8-3B82E6C04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500456" y="1362269"/>
            <a:ext cx="3018418" cy="27414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C1C9B6-6954-E3B1-E67F-968E0A241011}"/>
              </a:ext>
            </a:extLst>
          </p:cNvPr>
          <p:cNvSpPr/>
          <p:nvPr/>
        </p:nvSpPr>
        <p:spPr>
          <a:xfrm>
            <a:off x="3929743" y="2254503"/>
            <a:ext cx="4332514" cy="106943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আমি পড়তে পারি</a:t>
            </a:r>
            <a:endParaRPr lang="en-US" sz="4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0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 2">
            <a:extLst>
              <a:ext uri="{FF2B5EF4-FFF2-40B4-BE49-F238E27FC236}">
                <a16:creationId xmlns:a16="http://schemas.microsoft.com/office/drawing/2014/main" id="{BB0C014E-73EC-4184-AAC0-B004A1E05FAE}"/>
              </a:ext>
            </a:extLst>
          </p:cNvPr>
          <p:cNvSpPr/>
          <p:nvPr/>
        </p:nvSpPr>
        <p:spPr>
          <a:xfrm>
            <a:off x="239929" y="6165780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55F17F-DAA9-4BDC-A002-1B648923AFD9}"/>
              </a:ext>
            </a:extLst>
          </p:cNvPr>
          <p:cNvSpPr/>
          <p:nvPr/>
        </p:nvSpPr>
        <p:spPr>
          <a:xfrm>
            <a:off x="3860145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১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A450BA-210B-48F9-B600-997746C32AFB}"/>
              </a:ext>
            </a:extLst>
          </p:cNvPr>
          <p:cNvSpPr/>
          <p:nvPr/>
        </p:nvSpPr>
        <p:spPr>
          <a:xfrm>
            <a:off x="6562340" y="1537093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2DD7B7-B4F1-4C68-B6A2-AA05F6BE52D0}"/>
              </a:ext>
            </a:extLst>
          </p:cNvPr>
          <p:cNvSpPr/>
          <p:nvPr/>
        </p:nvSpPr>
        <p:spPr>
          <a:xfrm>
            <a:off x="3901585" y="3220145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9C5E92-0404-4833-9309-E9EA049CEFDB}"/>
              </a:ext>
            </a:extLst>
          </p:cNvPr>
          <p:cNvSpPr/>
          <p:nvPr/>
        </p:nvSpPr>
        <p:spPr>
          <a:xfrm>
            <a:off x="6562340" y="3266290"/>
            <a:ext cx="1769517" cy="1027309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 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F5A1ECDA-C923-4C47-9503-CC9227DFB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1823377"/>
            <a:ext cx="3444562" cy="30454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797AC92-7CDC-4D66-9E4B-B532F43B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48" y="2110229"/>
            <a:ext cx="3174852" cy="46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84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60" y="3428999"/>
            <a:ext cx="2276439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78EB20-DF37-368F-49C1-E6B16074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969" y="1623660"/>
            <a:ext cx="1802934" cy="2351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A8F0DA-3888-6F61-3778-EC8CF055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339" y="1623660"/>
            <a:ext cx="1854079" cy="22951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E65383-218C-68B6-EA68-5B968A97EB60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১</a:t>
            </a:r>
          </a:p>
        </p:txBody>
      </p:sp>
    </p:spTree>
    <p:extLst>
      <p:ext uri="{BB962C8B-B14F-4D97-AF65-F5344CB8AC3E}">
        <p14:creationId xmlns:p14="http://schemas.microsoft.com/office/powerpoint/2010/main" val="337664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6CAE5-8722-4352-A7D8-6F1FC1F1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32" y="929009"/>
            <a:ext cx="1511233" cy="1789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8D885-81C9-4C46-A332-FF19BB69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20" y="895872"/>
            <a:ext cx="1487553" cy="1841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FC606B-A9D3-4C97-AEA1-A236C0E8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353" y="932452"/>
            <a:ext cx="1457070" cy="18045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7397FD-BFE6-4D41-AB95-1FCBD0211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394" y="932452"/>
            <a:ext cx="1450974" cy="18045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2742D0-9887-4B26-A3BC-C47F84279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209" y="3038553"/>
            <a:ext cx="1450974" cy="180457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AB2BBB9-C19E-409D-9BC7-CB0BD966E50B}"/>
              </a:ext>
            </a:extLst>
          </p:cNvPr>
          <p:cNvGrpSpPr/>
          <p:nvPr/>
        </p:nvGrpSpPr>
        <p:grpSpPr>
          <a:xfrm>
            <a:off x="6257046" y="3053162"/>
            <a:ext cx="1434745" cy="1789963"/>
            <a:chOff x="6314458" y="3276600"/>
            <a:chExt cx="1434745" cy="178996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845D4A6-2293-4D54-AEEE-E838EDE84B13}"/>
                </a:ext>
              </a:extLst>
            </p:cNvPr>
            <p:cNvGrpSpPr/>
            <p:nvPr/>
          </p:nvGrpSpPr>
          <p:grpSpPr>
            <a:xfrm>
              <a:off x="6314458" y="3276600"/>
              <a:ext cx="1434745" cy="1789963"/>
              <a:chOff x="3473248" y="3112264"/>
              <a:chExt cx="1434745" cy="17899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BFFDCF-117A-443C-96E4-7A552FE1BBA6}"/>
                  </a:ext>
                </a:extLst>
              </p:cNvPr>
              <p:cNvSpPr/>
              <p:nvPr/>
            </p:nvSpPr>
            <p:spPr>
              <a:xfrm>
                <a:off x="3473248" y="3112264"/>
                <a:ext cx="1434745" cy="178996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663867-F131-46CE-A4A1-D85526F187B8}"/>
                  </a:ext>
                </a:extLst>
              </p:cNvPr>
              <p:cNvSpPr txBox="1"/>
              <p:nvPr/>
            </p:nvSpPr>
            <p:spPr>
              <a:xfrm>
                <a:off x="3718375" y="3181290"/>
                <a:ext cx="1018227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bn-IN" sz="2000" b="1" dirty="0">
                    <a:solidFill>
                      <a:schemeClr val="bg1"/>
                    </a:solidFill>
                    <a:latin typeface="MeghnaOMJ" panose="00000400000000000000" pitchFamily="2" charset="0"/>
                    <a:cs typeface="MeghnaOMJ" panose="00000400000000000000" pitchFamily="2" charset="0"/>
                  </a:rPr>
                  <a:t>দাদুর ওষুধ</a:t>
                </a:r>
                <a:endParaRPr lang="en-US" sz="2000" b="1" dirty="0">
                  <a:solidFill>
                    <a:schemeClr val="bg1"/>
                  </a:solidFill>
                  <a:latin typeface="MeghnaOMJ" panose="00000400000000000000" pitchFamily="2" charset="0"/>
                  <a:cs typeface="MeghnaOMJ" panose="00000400000000000000" pitchFamily="2" charset="0"/>
                </a:endParaRPr>
              </a:p>
            </p:txBody>
          </p:sp>
        </p:grpSp>
        <p:pic>
          <p:nvPicPr>
            <p:cNvPr id="30" name="Picture 4" descr="Pharmacist Cartoon 745*683 transprent Png Free Download - Play ...">
              <a:extLst>
                <a:ext uri="{FF2B5EF4-FFF2-40B4-BE49-F238E27FC236}">
                  <a16:creationId xmlns:a16="http://schemas.microsoft.com/office/drawing/2014/main" id="{58DCEBF2-0E10-4C12-BBD2-C03CEE8C7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3726698"/>
              <a:ext cx="1278798" cy="124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60" y="3428999"/>
            <a:ext cx="2276439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66AE53-0A9E-9133-F61C-7B407A6F3707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২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9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A4956-FD53-A05B-8A40-34A0E3F2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22" y="1011059"/>
            <a:ext cx="1256509" cy="1674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E615C-29B8-BE1F-A93A-ACC796F6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21" y="1011058"/>
            <a:ext cx="1220247" cy="1674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668FA-DD4A-A674-6B17-DFB72EC31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258" y="1011057"/>
            <a:ext cx="1374710" cy="1674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0AB84D-BC9F-FCE1-5FDF-5743C059D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273" y="1015369"/>
            <a:ext cx="1206089" cy="1638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DEBA3-D762-97ED-9ACA-539494C1D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658" y="989315"/>
            <a:ext cx="1192394" cy="1674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80ABB-BA32-E52E-0346-807A1E13C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692" y="2807448"/>
            <a:ext cx="1256510" cy="1674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43F5-7322-ECA8-253A-D1D3D8F0F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9348" y="978824"/>
            <a:ext cx="1192394" cy="1674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E1260-9DEB-9148-9D94-91ED8029E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450" y="2807446"/>
            <a:ext cx="1255332" cy="167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BF73A-8C6A-56AF-098B-4B2AE0B942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0687" y="2812113"/>
            <a:ext cx="1348638" cy="1674603"/>
          </a:xfrm>
          <a:prstGeom prst="rect">
            <a:avLst/>
          </a:prstGeom>
        </p:spPr>
      </p:pic>
      <p:pic>
        <p:nvPicPr>
          <p:cNvPr id="13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442330AF-F920-BEB8-CECE-D58C1A3C2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910FD1E3-B587-E24F-C63A-95D2FF00B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60" y="3428999"/>
            <a:ext cx="2276439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A6F44B-902A-0667-8CD8-A93080398D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7030" y="2807447"/>
            <a:ext cx="1211332" cy="16650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6CE01-8434-CDD7-78C1-AA1F8A9FFE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02299" y="2807445"/>
            <a:ext cx="1288296" cy="1665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9BDC8-3844-4C74-1A68-49D3103022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55238" y="2807445"/>
            <a:ext cx="1245197" cy="166505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54EA-218C-22C3-B6D2-964CB2BF27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৩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1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2A831-8A42-97AE-D026-08D785EBA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338" y="1752305"/>
            <a:ext cx="1944360" cy="25827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FB400B-9F72-828F-B5AE-8B91B334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50" y="1766825"/>
            <a:ext cx="1937887" cy="2582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BE386C-5B23-EE76-2C33-B78582AA3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167" y="1743681"/>
            <a:ext cx="2043554" cy="2591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097640-7C09-8770-A705-A10B8B4E1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189" y="1743681"/>
            <a:ext cx="1995783" cy="25913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FB1BB9-EAC6-6B01-D2B3-05546FAE4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1440" y="1747992"/>
            <a:ext cx="1995783" cy="25827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FDDD40-3A64-BADD-EE2E-48253F82F933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বিভাগ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৪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32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2E677-B9E2-2A6E-67AF-049FCAC0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28" y="1772722"/>
            <a:ext cx="1983652" cy="2591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1C07B-C098-0B8B-8ED5-80249B06A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66" y="1772721"/>
            <a:ext cx="1922568" cy="25622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D2F05D-547A-70BE-EA36-DE307AB6F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103" y="1776585"/>
            <a:ext cx="1922569" cy="256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D1A29-A52E-E6E2-04D4-A5088A37E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944" y="1777895"/>
            <a:ext cx="1983652" cy="258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9D60F-B0A5-9674-48D6-9E99B1F72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3760" y="1772720"/>
            <a:ext cx="1925131" cy="25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4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4" descr="Frame White Blank - Free vector graphic on Pixabay">
            <a:extLst>
              <a:ext uri="{FF2B5EF4-FFF2-40B4-BE49-F238E27FC236}">
                <a16:creationId xmlns:a16="http://schemas.microsoft.com/office/drawing/2014/main" id="{EB36F3F8-560A-4BDD-BFA8-90F4B599D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Glass Picture Frame Vector Clipart image - Free stock photo ...">
            <a:extLst>
              <a:ext uri="{FF2B5EF4-FFF2-40B4-BE49-F238E27FC236}">
                <a16:creationId xmlns:a16="http://schemas.microsoft.com/office/drawing/2014/main" id="{9F354A81-8F96-4CDF-9E31-ED48B1B5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7D39C33C-2BF6-4F96-A751-28C30807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67" y="4578220"/>
            <a:ext cx="1493532" cy="21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105E431A-AAD0-4EE5-8B81-BFC3D82D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0" y="4637609"/>
            <a:ext cx="2412477" cy="21329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70282-CD2F-E5F2-DFC2-60CB498F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3" y="1772722"/>
            <a:ext cx="2032817" cy="2606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3924D-D9BA-84FF-FD18-D1D2F6267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184" y="1765461"/>
            <a:ext cx="2032817" cy="2621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0E633-9E11-F311-E5EE-3399CD39E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59" y="1787244"/>
            <a:ext cx="2022388" cy="2606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53713-D344-5FE0-FCDB-4637ABAA7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845" y="1779610"/>
            <a:ext cx="2022388" cy="259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1F35A-622C-E258-104A-DB3DB5CB2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112" y="1779982"/>
            <a:ext cx="2018694" cy="262109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87FC6F-81F0-9F9E-9D3C-720C35B35CD4}"/>
              </a:ext>
            </a:extLst>
          </p:cNvPr>
          <p:cNvSpPr/>
          <p:nvPr/>
        </p:nvSpPr>
        <p:spPr>
          <a:xfrm>
            <a:off x="10584408" y="44251"/>
            <a:ext cx="1520508" cy="867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Level 4</a:t>
            </a:r>
          </a:p>
        </p:txBody>
      </p:sp>
    </p:spTree>
    <p:extLst>
      <p:ext uri="{BB962C8B-B14F-4D97-AF65-F5344CB8AC3E}">
        <p14:creationId xmlns:p14="http://schemas.microsoft.com/office/powerpoint/2010/main" val="6236149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9305</TotalTime>
  <Words>32</Words>
  <Application>Microsoft Office PowerPoint</Application>
  <PresentationFormat>Widescreen</PresentationFormat>
  <Paragraphs>15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Algerian</vt:lpstr>
      <vt:lpstr>Arial</vt:lpstr>
      <vt:lpstr>Calibri</vt:lpstr>
      <vt:lpstr>Kalpurush</vt:lpstr>
      <vt:lpstr>MeghnaOMJ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Kaushik Roy Choudhury</cp:lastModifiedBy>
  <cp:revision>74</cp:revision>
  <dcterms:created xsi:type="dcterms:W3CDTF">2020-07-21T12:20:19Z</dcterms:created>
  <dcterms:modified xsi:type="dcterms:W3CDTF">2024-04-12T03:10:30Z</dcterms:modified>
</cp:coreProperties>
</file>